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j6FMEtFxAUI7R25sB-Q8FNbD3YEE6DrsOJkvmZ3nxUM/edit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56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rgbClr val="7030A0"/>
                </a:solidFill>
                <a:latin typeface="+mj-lt"/>
              </a:rPr>
              <a:t>TRƯỜNG MẦM NON TUỔI THẦN TIÊN </a:t>
            </a:r>
            <a:endParaRPr lang="en-US" sz="2000" b="1" dirty="0" smtClean="0">
              <a:solidFill>
                <a:srgbClr val="7030A0"/>
              </a:solidFill>
              <a:latin typeface="+mj-lt"/>
            </a:endParaRPr>
          </a:p>
          <a:p>
            <a:endParaRPr lang="en-US" sz="2000" dirty="0">
              <a:latin typeface="+mj-lt"/>
            </a:endParaRPr>
          </a:p>
          <a:p>
            <a:pPr algn="ctr"/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THÔNG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BÁO TUYỂN SINH BỔ SUNG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N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ĂM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2000" b="1" dirty="0">
                <a:solidFill>
                  <a:srgbClr val="FF0000"/>
                </a:solidFill>
                <a:latin typeface="+mj-lt"/>
              </a:rPr>
              <a:t>HỌC 2021 </a:t>
            </a:r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– 2022</a:t>
            </a:r>
            <a:endParaRPr lang="en-US" sz="2000" b="1" dirty="0" smtClean="0">
              <a:solidFill>
                <a:srgbClr val="FF0000"/>
              </a:solidFill>
              <a:latin typeface="+mj-lt"/>
            </a:endParaRPr>
          </a:p>
          <a:p>
            <a:pPr algn="ctr"/>
            <a:endParaRPr lang="en-US" sz="2000" dirty="0">
              <a:solidFill>
                <a:srgbClr val="0000FF"/>
              </a:solidFill>
              <a:latin typeface="+mj-lt"/>
            </a:endParaRPr>
          </a:p>
          <a:p>
            <a:r>
              <a:rPr lang="en-US" sz="2000" dirty="0" smtClean="0">
                <a:solidFill>
                  <a:srgbClr val="7030A0"/>
                </a:solidFill>
                <a:latin typeface="+mj-lt"/>
              </a:rPr>
              <a:t>    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Trường mầm non Tuổi Thần Tiên thân gửi tới toàn thể Quý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PHHS:</a:t>
            </a:r>
            <a:endParaRPr lang="en-US" sz="2100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en-US" sz="2100" b="1" dirty="0" smtClean="0">
                <a:solidFill>
                  <a:srgbClr val="7030A0"/>
                </a:solidFill>
                <a:latin typeface="+mj-lt"/>
              </a:rPr>
              <a:t>    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Thực hiện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kế hoạch tuyển sinh năm học 2021- 2022.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Được sự đồng ý của</a:t>
            </a:r>
            <a:r>
              <a:rPr lang="en-US" sz="21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Phòng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Giáo Dục và Đào tạo quận Thanh Xuân, trường mầm non Tuổi Thần Tiên tiếp tục tuyển sinh bổ sung từ ngày 29/07/2021 cho đến khi đủ chỉ tiêu được giao với trẻ thuộc diện KT2 - KT3 - KT4. Phụ huynh nào có nhu cầu cho con học tại trường, vui lòng truy cập theo đường link sau: </a:t>
            </a:r>
            <a:r>
              <a:rPr lang="vi-VN" sz="2100" b="1" dirty="0" smtClean="0">
                <a:solidFill>
                  <a:srgbClr val="0000FF"/>
                </a:solidFill>
                <a:latin typeface="+mj-lt"/>
                <a:hlinkClick r:id="rId3"/>
              </a:rPr>
              <a:t>https://</a:t>
            </a:r>
            <a:r>
              <a:rPr lang="vi-VN" sz="2100" b="1" dirty="0" smtClean="0">
                <a:solidFill>
                  <a:srgbClr val="0000FF"/>
                </a:solidFill>
                <a:latin typeface="+mj-lt"/>
                <a:hlinkClick r:id="rId3"/>
              </a:rPr>
              <a:t>docs.google.com/forms/d/1j6FMEtFxAUI7R25sB-Q8FNbD3YEE6DrsOJkvmZ3nxUM/edi</a:t>
            </a:r>
            <a:r>
              <a:rPr lang="en-US" sz="2100" b="1" dirty="0" smtClean="0">
                <a:solidFill>
                  <a:srgbClr val="0000FF"/>
                </a:solidFill>
                <a:latin typeface="+mj-lt"/>
                <a:hlinkClick r:id="rId3"/>
              </a:rPr>
              <a:t>t</a:t>
            </a:r>
            <a:endParaRPr lang="en-US" sz="2100" b="1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100" b="1" dirty="0" smtClean="0">
                <a:solidFill>
                  <a:srgbClr val="7030A0"/>
                </a:solidFill>
                <a:latin typeface="+mj-lt"/>
              </a:rPr>
              <a:t>    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Nhà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trường sẽ xét duyệt hồ sơ và thông báo đến phụ huynh kết quả tuyển sinh qua số điện thoại mà phụ huynh đã đăng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ký</a:t>
            </a:r>
            <a:r>
              <a:rPr lang="en-US" sz="2100" b="1" dirty="0" smtClean="0">
                <a:solidFill>
                  <a:srgbClr val="7030A0"/>
                </a:solidFill>
                <a:latin typeface="+mj-lt"/>
              </a:rPr>
              <a:t>.</a:t>
            </a:r>
          </a:p>
          <a:p>
            <a:r>
              <a:rPr lang="en-US" sz="21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2100" b="1" dirty="0" smtClean="0">
                <a:solidFill>
                  <a:srgbClr val="7030A0"/>
                </a:solidFill>
                <a:latin typeface="+mj-lt"/>
              </a:rPr>
              <a:t>   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Địa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chỉ: Trường mầm non Tuổi Thần Tiên. Số 55A ngõ 144 - Phố Quan Nhân- Phường Nhân Chính - Quận Thanh Xuân - Hà Nội. </a:t>
            </a:r>
            <a:endParaRPr lang="en-US" sz="2100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en-US" sz="2100" b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sz="2100" b="1" dirty="0" smtClean="0">
                <a:solidFill>
                  <a:srgbClr val="7030A0"/>
                </a:solidFill>
                <a:latin typeface="+mj-lt"/>
              </a:rPr>
              <a:t>    </a:t>
            </a:r>
            <a:r>
              <a:rPr lang="vi-VN" sz="2100" b="1" dirty="0" smtClean="0">
                <a:solidFill>
                  <a:srgbClr val="0000FF"/>
                </a:solidFill>
                <a:latin typeface="+mj-lt"/>
              </a:rPr>
              <a:t>☎ </a:t>
            </a:r>
            <a:r>
              <a:rPr lang="vi-VN" sz="2100" b="1" dirty="0" smtClean="0">
                <a:solidFill>
                  <a:srgbClr val="0000FF"/>
                </a:solidFill>
                <a:latin typeface="+mj-lt"/>
              </a:rPr>
              <a:t>Hotline: 0906889486 </a:t>
            </a:r>
            <a:r>
              <a:rPr lang="vi-VN" sz="2100" b="1" dirty="0" smtClean="0">
                <a:solidFill>
                  <a:srgbClr val="0000FF"/>
                </a:solidFill>
                <a:latin typeface="+mj-lt"/>
              </a:rPr>
              <a:t>– 0943406352</a:t>
            </a:r>
            <a:endParaRPr lang="en-US" sz="2100" b="1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1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2100" b="1" dirty="0" smtClean="0">
                <a:solidFill>
                  <a:srgbClr val="0000FF"/>
                </a:solidFill>
                <a:latin typeface="+mj-lt"/>
              </a:rPr>
              <a:t>   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Trường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mầm non Tuổi Thần Tiên hẹn gặp lại quý phụ huynh và các con học sinh thân yêu trong một ngày gần nhất! </a:t>
            </a:r>
            <a:endParaRPr lang="en-US" sz="2100" b="1" dirty="0" smtClean="0">
              <a:solidFill>
                <a:srgbClr val="7030A0"/>
              </a:solidFill>
              <a:latin typeface="+mj-lt"/>
            </a:endParaRPr>
          </a:p>
          <a:p>
            <a:r>
              <a:rPr lang="en-US" sz="2100" b="1" smtClean="0">
                <a:solidFill>
                  <a:srgbClr val="7030A0"/>
                </a:solidFill>
                <a:latin typeface="+mj-lt"/>
              </a:rPr>
              <a:t>     </a:t>
            </a:r>
            <a:r>
              <a:rPr lang="vi-VN" sz="2100" b="1" smtClean="0">
                <a:solidFill>
                  <a:srgbClr val="7030A0"/>
                </a:solidFill>
                <a:latin typeface="+mj-lt"/>
              </a:rPr>
              <a:t>Trân </a:t>
            </a:r>
            <a:r>
              <a:rPr lang="vi-VN" sz="2100" b="1" dirty="0" smtClean="0">
                <a:solidFill>
                  <a:srgbClr val="7030A0"/>
                </a:solidFill>
                <a:latin typeface="+mj-lt"/>
              </a:rPr>
              <a:t>trọng!</a:t>
            </a:r>
            <a:endParaRPr lang="en-US" sz="2100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673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220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7</cp:revision>
  <dcterms:created xsi:type="dcterms:W3CDTF">2006-08-16T00:00:00Z</dcterms:created>
  <dcterms:modified xsi:type="dcterms:W3CDTF">2021-07-29T22:12:40Z</dcterms:modified>
</cp:coreProperties>
</file>